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3152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1371600"/>
            <a:ext cx="108712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B31E23-CC0B-47ED-9C07-E844324B0B61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DDAD27-1E11-4643-A390-737ABD3CE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66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8737600" y="228600"/>
            <a:ext cx="27432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8195733" y="0"/>
            <a:ext cx="3996267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37601" y="228600"/>
            <a:ext cx="25611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B31E23-CC0B-47ED-9C07-E844324B0B61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DDAD27-1E11-4643-A390-737ABD3CE3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29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8636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3716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9BB31E23-CC0B-47ED-9C07-E844324B0B61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BDDAD27-1E11-4643-A390-737ABD3CE3F7}" type="slidenum">
              <a:rPr lang="en-IN" smtClean="0"/>
              <a:t>‹#›</a:t>
            </a:fld>
            <a:endParaRPr lang="en-IN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12192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12192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 sz="1800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8737600" y="228600"/>
            <a:ext cx="27432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 cstate="print"/>
          <a:srcRect b="10713"/>
          <a:stretch>
            <a:fillRect/>
          </a:stretch>
        </p:blipFill>
        <p:spPr bwMode="auto">
          <a:xfrm>
            <a:off x="8737600" y="228600"/>
            <a:ext cx="27432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7" name="Group 7"/>
          <p:cNvGrpSpPr>
            <a:grpSpLocks/>
          </p:cNvGrpSpPr>
          <p:nvPr/>
        </p:nvGrpSpPr>
        <p:grpSpPr bwMode="auto">
          <a:xfrm>
            <a:off x="8195733" y="0"/>
            <a:ext cx="3996267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37601" y="228600"/>
            <a:ext cx="25611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769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7DEA9-045C-0B59-B135-917D16A0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375"/>
            <a:ext cx="12192000" cy="5983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05DAE5-E9C1-8E91-100D-4424F0179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336" y="1018991"/>
            <a:ext cx="8229600" cy="1060701"/>
          </a:xfrm>
        </p:spPr>
        <p:txBody>
          <a:bodyPr/>
          <a:lstStyle/>
          <a:p>
            <a:r>
              <a:rPr lang="en-IN" sz="4800" dirty="0">
                <a:solidFill>
                  <a:schemeClr val="bg1"/>
                </a:solidFill>
                <a:latin typeface="Algerian" panose="04020705040A02060702" pitchFamily="82" charset="0"/>
              </a:rPr>
              <a:t>Online Examination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E54B-73E5-27FB-F839-13D4E1961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9506" y="4191676"/>
            <a:ext cx="5065160" cy="294372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Development Project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Lakshay Kumar (2210990536)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Krishna Singh(2210990521)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Aryan (2210990174)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Ayush Bharti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83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E4D251-0729-11AD-992A-4962211A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26" y="497305"/>
            <a:ext cx="7876674" cy="6689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2ACB3-B8D1-4493-5A7B-1060D03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Exam Taking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E00D4-FCFA-F5F0-45AF-E95009B9D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1"/>
            <a:ext cx="4973053" cy="4525963"/>
          </a:xfrm>
        </p:spPr>
        <p:txBody>
          <a:bodyPr/>
          <a:lstStyle/>
          <a:p>
            <a:r>
              <a:rPr lang="en-IN" sz="2400" dirty="0"/>
              <a:t>Students can start exams after logging in</a:t>
            </a:r>
          </a:p>
          <a:p>
            <a:r>
              <a:rPr lang="en-IN" sz="2400" dirty="0"/>
              <a:t>A timer ensures exams are completed within the allotted time</a:t>
            </a:r>
          </a:p>
          <a:p>
            <a:r>
              <a:rPr lang="en-IN" sz="2400" dirty="0"/>
              <a:t>The system automatically submits the exam when time expires</a:t>
            </a:r>
          </a:p>
        </p:txBody>
      </p:sp>
    </p:spTree>
    <p:extLst>
      <p:ext uri="{BB962C8B-B14F-4D97-AF65-F5344CB8AC3E}">
        <p14:creationId xmlns:p14="http://schemas.microsoft.com/office/powerpoint/2010/main" val="351570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0ADA-6292-FC12-57DA-601A0EC6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Result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26766-0844-0861-08A5-9D5BB6B39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05" y="1355559"/>
            <a:ext cx="6176211" cy="4525963"/>
          </a:xfrm>
        </p:spPr>
        <p:txBody>
          <a:bodyPr/>
          <a:lstStyle/>
          <a:p>
            <a:r>
              <a:rPr lang="en-IN" sz="2400" dirty="0"/>
              <a:t>Automatic grading based on predefined correct answers </a:t>
            </a:r>
          </a:p>
          <a:p>
            <a:r>
              <a:rPr lang="en-IN" sz="2400" dirty="0"/>
              <a:t>Immediate feedback to students with detailed results</a:t>
            </a:r>
          </a:p>
          <a:p>
            <a:r>
              <a:rPr lang="en-IN" sz="2400" dirty="0"/>
              <a:t>Correct answers and explanations are provided for educational purposes</a:t>
            </a:r>
          </a:p>
          <a:p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A28BA-265D-A541-71A1-04BDB1CC1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91" y="838200"/>
            <a:ext cx="3276098" cy="63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6FB0-D2A5-19B9-37FE-C15627B2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Analytics and reasoning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2DED0-BBA4-DB36-0365-BBC898A74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1"/>
            <a:ext cx="4010526" cy="1354303"/>
          </a:xfrm>
        </p:spPr>
        <p:txBody>
          <a:bodyPr/>
          <a:lstStyle/>
          <a:p>
            <a:r>
              <a:rPr lang="en-IN" sz="2400" dirty="0"/>
              <a:t>Detailed reports on exam performance for admins </a:t>
            </a:r>
          </a:p>
          <a:p>
            <a:r>
              <a:rPr lang="en-IN" sz="2400" dirty="0"/>
              <a:t>Statistics like average scores, pass rates and individual performance </a:t>
            </a:r>
          </a:p>
          <a:p>
            <a:r>
              <a:rPr lang="en-IN" sz="2400" dirty="0"/>
              <a:t>Helps in identifying trends and areas for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052DF-96AF-1D1B-0402-00F8E016B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838200"/>
            <a:ext cx="6416842" cy="58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1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2C351-302B-8545-94A6-17CDB9C8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47" y="838199"/>
            <a:ext cx="8636000" cy="5859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5F6AE-4E03-F8FD-0D4D-86C6D654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Challenges faced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279A-1A2E-EC70-F527-FC882A0F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1"/>
            <a:ext cx="5101389" cy="1403683"/>
          </a:xfrm>
        </p:spPr>
        <p:txBody>
          <a:bodyPr/>
          <a:lstStyle/>
          <a:p>
            <a:r>
              <a:rPr lang="en-IN" sz="2400" dirty="0"/>
              <a:t>Scalability: Ensuring the system can handle many users simultaneously. </a:t>
            </a:r>
          </a:p>
          <a:p>
            <a:r>
              <a:rPr lang="en-IN" sz="2400" dirty="0"/>
              <a:t>Security: Protecting user data and preventing unauthorized access </a:t>
            </a:r>
          </a:p>
          <a:p>
            <a:r>
              <a:rPr lang="en-IN" sz="2400" dirty="0"/>
              <a:t>Data Consistency: Keeping data consistent across the system </a:t>
            </a:r>
          </a:p>
        </p:txBody>
      </p:sp>
    </p:spTree>
    <p:extLst>
      <p:ext uri="{BB962C8B-B14F-4D97-AF65-F5344CB8AC3E}">
        <p14:creationId xmlns:p14="http://schemas.microsoft.com/office/powerpoint/2010/main" val="284221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4447-EA74-B1A6-C175-7DF7A37F8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26" y="838200"/>
            <a:ext cx="12015537" cy="5723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D712E-297A-3651-498D-2CECB3B3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Future Enhancements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A67F-D8B7-FDAF-E449-49F13F9E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9" y="838200"/>
            <a:ext cx="11839072" cy="1499936"/>
          </a:xfrm>
        </p:spPr>
        <p:txBody>
          <a:bodyPr/>
          <a:lstStyle/>
          <a:p>
            <a:r>
              <a:rPr lang="en-IN" sz="2400" dirty="0"/>
              <a:t>Advanced Analytics: Introduce more sophisticated data analysis and reporting tools.</a:t>
            </a:r>
          </a:p>
          <a:p>
            <a:r>
              <a:rPr lang="en-IN" sz="2400" dirty="0"/>
              <a:t>Proctoring Features: Implement online proctoring to prevent cheating</a:t>
            </a:r>
          </a:p>
          <a:p>
            <a:r>
              <a:rPr lang="en-IN" sz="2400" dirty="0"/>
              <a:t>Mobile App: Develop a mobile version of the system for easier access. </a:t>
            </a:r>
          </a:p>
        </p:txBody>
      </p:sp>
    </p:spTree>
    <p:extLst>
      <p:ext uri="{BB962C8B-B14F-4D97-AF65-F5344CB8AC3E}">
        <p14:creationId xmlns:p14="http://schemas.microsoft.com/office/powerpoint/2010/main" val="92602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C79B7-6D9E-C7DA-75F6-D944DF9FD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28800"/>
            <a:ext cx="6096000" cy="4730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ADDC6-DBC2-0EFD-E869-BAFCFA34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C989-F316-734D-93FD-C86FFC73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69" y="878305"/>
            <a:ext cx="10972800" cy="4525963"/>
          </a:xfrm>
        </p:spPr>
        <p:txBody>
          <a:bodyPr/>
          <a:lstStyle/>
          <a:p>
            <a:r>
              <a:rPr lang="en-IN" sz="2400" dirty="0"/>
              <a:t>The online examination system is a comprehensive solution for modern educational needs.</a:t>
            </a:r>
          </a:p>
          <a:p>
            <a:r>
              <a:rPr lang="en-IN" sz="2400" dirty="0"/>
              <a:t>It streamlines the exam process, ensures security and provides valuable insights through analytics. </a:t>
            </a:r>
          </a:p>
        </p:txBody>
      </p:sp>
    </p:spTree>
    <p:extLst>
      <p:ext uri="{BB962C8B-B14F-4D97-AF65-F5344CB8AC3E}">
        <p14:creationId xmlns:p14="http://schemas.microsoft.com/office/powerpoint/2010/main" val="310521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8CFC72-8915-EF72-64AE-43869C4D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5851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26ACC4-F6A1-ACFE-E32D-9AA2C15B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B963-0FBF-8DD2-9021-D2BA663F2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0" y="1166018"/>
            <a:ext cx="4652211" cy="4525963"/>
          </a:xfrm>
        </p:spPr>
        <p:txBody>
          <a:bodyPr/>
          <a:lstStyle/>
          <a:p>
            <a:r>
              <a:rPr lang="en-US" sz="2400" dirty="0"/>
              <a:t>The Online Examination System is designed to simplify and automate the process of conducting exams online.</a:t>
            </a:r>
          </a:p>
          <a:p>
            <a:r>
              <a:rPr lang="en-US" sz="2400" dirty="0"/>
              <a:t>It provides a secure and user-friendly platform for students and administrators.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7513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39DDF-F06F-338B-2CEF-9A20DDB7C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4" y="1106906"/>
            <a:ext cx="5309938" cy="5630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3A9B9-BC9F-F1C3-DEC8-9D340143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E6C6-82BC-3B02-9EFE-79D4D1A6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2"/>
            <a:ext cx="7764380" cy="3007894"/>
          </a:xfrm>
        </p:spPr>
        <p:txBody>
          <a:bodyPr/>
          <a:lstStyle/>
          <a:p>
            <a:r>
              <a:rPr lang="en-US" sz="2400" dirty="0"/>
              <a:t>Automate the examination process, reducing the need for physical presence and manual grading.</a:t>
            </a:r>
          </a:p>
          <a:p>
            <a:r>
              <a:rPr lang="en-US" sz="2400" dirty="0"/>
              <a:t>Enhance accessibility by making exams available to users anywhere.</a:t>
            </a:r>
          </a:p>
          <a:p>
            <a:r>
              <a:rPr lang="en-US" sz="2400" dirty="0"/>
              <a:t>Ensure security with robust authentication and authorization mechanisms.</a:t>
            </a:r>
          </a:p>
          <a:p>
            <a:r>
              <a:rPr lang="en-US" sz="2400" dirty="0"/>
              <a:t>Provide real-time results and feedback to students.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9809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BF4F3B-AF73-2655-DBB6-943414DC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95" y="1524587"/>
            <a:ext cx="7202905" cy="5100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5A989-1FFE-C1B2-F671-FA968379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14A33-AB26-9110-2765-DBD82174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1"/>
            <a:ext cx="5630779" cy="4525963"/>
          </a:xfrm>
        </p:spPr>
        <p:txBody>
          <a:bodyPr/>
          <a:lstStyle/>
          <a:p>
            <a:r>
              <a:rPr lang="en-US" sz="2400" dirty="0"/>
              <a:t>User Registration and Authentication</a:t>
            </a:r>
          </a:p>
          <a:p>
            <a:r>
              <a:rPr lang="en-US" sz="2400" dirty="0"/>
              <a:t>Exam Creation and Management</a:t>
            </a:r>
          </a:p>
          <a:p>
            <a:r>
              <a:rPr lang="en-US" sz="2400" dirty="0"/>
              <a:t>Question Bank Management</a:t>
            </a:r>
          </a:p>
          <a:p>
            <a:r>
              <a:rPr lang="en-US" sz="2400" dirty="0"/>
              <a:t>Exam Taking and </a:t>
            </a:r>
            <a:r>
              <a:rPr lang="en-US" sz="2400" dirty="0" err="1"/>
              <a:t>aAutomatic</a:t>
            </a:r>
            <a:r>
              <a:rPr lang="en-US" sz="2400" dirty="0"/>
              <a:t> Submission</a:t>
            </a:r>
          </a:p>
          <a:p>
            <a:r>
              <a:rPr lang="en-US" sz="2400" dirty="0"/>
              <a:t>Result Generation and Reporting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5421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7808C-CE67-628C-8907-E42F8A47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90012"/>
            <a:ext cx="10972800" cy="4347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D0E10-D41E-41F5-EF8E-B1C0D226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5FF3-35D4-DBD8-D4E6-7A0683D52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2"/>
            <a:ext cx="10972800" cy="1836820"/>
          </a:xfrm>
        </p:spPr>
        <p:txBody>
          <a:bodyPr/>
          <a:lstStyle/>
          <a:p>
            <a:r>
              <a:rPr lang="en-IN" sz="2400" dirty="0"/>
              <a:t>Backend: Java (Spring Boot) for RESTful APIs.</a:t>
            </a:r>
          </a:p>
          <a:p>
            <a:r>
              <a:rPr lang="en-IN" sz="2400" dirty="0"/>
              <a:t>Database: MySQL for storing user data, exams, and results.</a:t>
            </a:r>
          </a:p>
          <a:p>
            <a:r>
              <a:rPr lang="en-IN" sz="2400" dirty="0"/>
              <a:t>Authentication: JWT (JSON Web Tokens) for security.(Optional): Frontend (HTML, CSS, JavaScript) for basic UI.</a:t>
            </a:r>
          </a:p>
        </p:txBody>
      </p:sp>
    </p:spTree>
    <p:extLst>
      <p:ext uri="{BB962C8B-B14F-4D97-AF65-F5344CB8AC3E}">
        <p14:creationId xmlns:p14="http://schemas.microsoft.com/office/powerpoint/2010/main" val="380931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C14E3-69BE-5520-46B0-5709E33C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68" y="960435"/>
            <a:ext cx="8165432" cy="571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BA7FA-4579-5464-61BC-157BCF48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A834-E8F7-0902-9EDD-773B41A1C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2"/>
            <a:ext cx="3416968" cy="1868904"/>
          </a:xfrm>
        </p:spPr>
        <p:txBody>
          <a:bodyPr/>
          <a:lstStyle/>
          <a:p>
            <a:r>
              <a:rPr lang="en-IN" sz="2400" dirty="0"/>
              <a:t>Three-tier architecture</a:t>
            </a:r>
          </a:p>
          <a:p>
            <a:r>
              <a:rPr lang="en-IN" sz="2400" dirty="0"/>
              <a:t>Presentation layer</a:t>
            </a:r>
          </a:p>
          <a:p>
            <a:r>
              <a:rPr lang="en-IN" sz="2400" dirty="0"/>
              <a:t>Business Logic layer</a:t>
            </a:r>
          </a:p>
          <a:p>
            <a:r>
              <a:rPr lang="en-IN" sz="2400" dirty="0"/>
              <a:t>Data Access Layer</a:t>
            </a:r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575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D2BCE6-F25A-9B31-C9EF-53C625E1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5883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F0768-A7A2-05B8-DB1E-F57641A4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User Roles and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3C388-D0D7-5D43-69DA-6BD7D6D1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1"/>
            <a:ext cx="6384758" cy="4525963"/>
          </a:xfrm>
        </p:spPr>
        <p:txBody>
          <a:bodyPr/>
          <a:lstStyle/>
          <a:p>
            <a:r>
              <a:rPr lang="en-IN" sz="2400" dirty="0"/>
              <a:t>Admin: Create and manage exams, questions, and view reports</a:t>
            </a:r>
          </a:p>
          <a:p>
            <a:r>
              <a:rPr lang="en-IN" sz="2400" dirty="0"/>
              <a:t>Student: Register, take exams and view results</a:t>
            </a:r>
          </a:p>
          <a:p>
            <a:r>
              <a:rPr lang="en-IN" sz="2400" dirty="0"/>
              <a:t>Role-based access control to ensure security and proper permissions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7163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1474-32B9-A437-69FA-43D641D0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Exam Creation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42B9-AA17-26BE-5BB3-333CD9D7C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2"/>
            <a:ext cx="10972800" cy="838200"/>
          </a:xfrm>
        </p:spPr>
        <p:txBody>
          <a:bodyPr/>
          <a:lstStyle/>
          <a:p>
            <a:r>
              <a:rPr lang="en-IN" sz="2400" dirty="0"/>
              <a:t>Admins can create exams with various types of questions ( MCQ, True/False.</a:t>
            </a:r>
          </a:p>
          <a:p>
            <a:r>
              <a:rPr lang="en-IN" sz="2400" dirty="0"/>
              <a:t>Exams can be timed, and equations can be randomized from the question bank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4AA82-D2F7-24D1-6FBF-281856A8B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988"/>
            <a:ext cx="12192000" cy="42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6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840A21-4A4E-2F6D-F554-E6621EBC2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7" y="1838324"/>
            <a:ext cx="9012405" cy="4867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9BFB8-FE17-4338-0D01-B1534046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Question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5A80-EA39-2F9F-B933-93224A1ED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1"/>
            <a:ext cx="10972800" cy="1435767"/>
          </a:xfrm>
        </p:spPr>
        <p:txBody>
          <a:bodyPr/>
          <a:lstStyle/>
          <a:p>
            <a:r>
              <a:rPr lang="en-IN" sz="2400" dirty="0"/>
              <a:t>A categorized database of questions by subject, difficulty and type. </a:t>
            </a:r>
          </a:p>
          <a:p>
            <a:r>
              <a:rPr lang="en-IN" sz="2400" dirty="0"/>
              <a:t>Facilitates easy selection of questions for exams</a:t>
            </a:r>
          </a:p>
          <a:p>
            <a:r>
              <a:rPr lang="en-IN" sz="2400" dirty="0"/>
              <a:t>Allows admins to add, update or delete questions</a:t>
            </a:r>
          </a:p>
        </p:txBody>
      </p:sp>
    </p:spTree>
    <p:extLst>
      <p:ext uri="{BB962C8B-B14F-4D97-AF65-F5344CB8AC3E}">
        <p14:creationId xmlns:p14="http://schemas.microsoft.com/office/powerpoint/2010/main" val="1674865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L1&amp;2-Intro to CHO &amp; SE</Template>
  <TotalTime>178</TotalTime>
  <Words>461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Calibri</vt:lpstr>
      <vt:lpstr>Times New Roman</vt:lpstr>
      <vt:lpstr>Office Theme</vt:lpstr>
      <vt:lpstr>Online Examination System</vt:lpstr>
      <vt:lpstr>Introduction</vt:lpstr>
      <vt:lpstr>Project Objectives</vt:lpstr>
      <vt:lpstr>Project Scope</vt:lpstr>
      <vt:lpstr>Technology Stack</vt:lpstr>
      <vt:lpstr>System Architecture</vt:lpstr>
      <vt:lpstr>User Roles and Permissions</vt:lpstr>
      <vt:lpstr>Exam Creation and management</vt:lpstr>
      <vt:lpstr>Question Bank</vt:lpstr>
      <vt:lpstr>Exam Taking Process</vt:lpstr>
      <vt:lpstr>Result Generation</vt:lpstr>
      <vt:lpstr>Analytics and reasoning </vt:lpstr>
      <vt:lpstr>Challenges faced </vt:lpstr>
      <vt:lpstr>Future Enhancements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Sunil Kumar</dc:creator>
  <cp:lastModifiedBy>Sunil Kumar</cp:lastModifiedBy>
  <cp:revision>4</cp:revision>
  <dcterms:created xsi:type="dcterms:W3CDTF">2024-08-08T10:00:15Z</dcterms:created>
  <dcterms:modified xsi:type="dcterms:W3CDTF">2024-08-11T17:13:35Z</dcterms:modified>
</cp:coreProperties>
</file>